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59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6.png"/><Relationship Id="rId7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6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46.png"/><Relationship Id="rId7" Type="http://schemas.openxmlformats.org/officeDocument/2006/relationships/image" Target="../media/image5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60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46.png"/><Relationship Id="rId7" Type="http://schemas.openxmlformats.org/officeDocument/2006/relationships/image" Target="../media/image5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63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46.png"/><Relationship Id="rId7" Type="http://schemas.openxmlformats.org/officeDocument/2006/relationships/image" Target="../media/image5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66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46.png"/><Relationship Id="rId7" Type="http://schemas.openxmlformats.org/officeDocument/2006/relationships/image" Target="../media/image5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72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7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3.png"/><Relationship Id="rId7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5.png"/><Relationship Id="rId5" Type="http://schemas.openxmlformats.org/officeDocument/2006/relationships/image" Target="../media/image31.png"/><Relationship Id="rId10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3.png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26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3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22028" y="0"/>
            <a:ext cx="14363687" cy="10285714"/>
            <a:chOff x="3922028" y="0"/>
            <a:chExt cx="1436368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22028" y="0"/>
              <a:ext cx="14363687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52631" y="6626227"/>
            <a:ext cx="6684438" cy="118540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88345" y="7406287"/>
            <a:ext cx="7251536" cy="309063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5485" y="4330353"/>
            <a:ext cx="1494958" cy="72569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5485" y="503682"/>
            <a:ext cx="1325330" cy="4542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5485" y="9156835"/>
            <a:ext cx="2481549" cy="72569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0">
            <a:off x="16131586" y="1719010"/>
            <a:ext cx="2842073" cy="4542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73370" y="8764089"/>
            <a:ext cx="327736" cy="854062"/>
            <a:chOff x="17273370" y="8764089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273370" y="8764089"/>
              <a:ext cx="327735" cy="327735"/>
              <a:chOff x="17273370" y="8764089"/>
              <a:chExt cx="327735" cy="32773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273370" y="8764089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273371" y="9290416"/>
              <a:ext cx="327735" cy="327735"/>
              <a:chOff x="17273371" y="9290416"/>
              <a:chExt cx="327735" cy="32773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273371" y="9290416"/>
                <a:ext cx="327735" cy="32773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63524" y="-620230"/>
            <a:ext cx="14408508" cy="130341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6222" y="1370164"/>
            <a:ext cx="2822114" cy="10901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56729" y="2638318"/>
            <a:ext cx="7045714" cy="6310253"/>
            <a:chOff x="9856729" y="2638318"/>
            <a:chExt cx="7045714" cy="63102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56729" y="2638318"/>
              <a:ext cx="7045714" cy="63102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16174" y="1533662"/>
            <a:ext cx="6326824" cy="7218391"/>
            <a:chOff x="10216174" y="1533662"/>
            <a:chExt cx="6326824" cy="72183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16174" y="1533662"/>
              <a:ext cx="6326824" cy="72183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94443" y="615896"/>
            <a:ext cx="4816150" cy="9140973"/>
            <a:chOff x="10994443" y="615896"/>
            <a:chExt cx="4816150" cy="914097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94443" y="615896"/>
              <a:ext cx="4816150" cy="91409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492872" y="11247"/>
            <a:ext cx="14408508" cy="124384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6222" y="1370164"/>
            <a:ext cx="3868800" cy="10901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56729" y="2638318"/>
            <a:ext cx="7045714" cy="6310253"/>
            <a:chOff x="9856729" y="2638318"/>
            <a:chExt cx="7045714" cy="63102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56729" y="2638318"/>
              <a:ext cx="7045714" cy="63102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16174" y="1533662"/>
            <a:ext cx="6326824" cy="7218391"/>
            <a:chOff x="10216174" y="1533662"/>
            <a:chExt cx="6326824" cy="72183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16174" y="1533662"/>
              <a:ext cx="6326824" cy="72183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16174" y="225259"/>
            <a:ext cx="6227445" cy="10060456"/>
            <a:chOff x="10216174" y="225259"/>
            <a:chExt cx="6227445" cy="1006045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16174" y="225259"/>
              <a:ext cx="6227445" cy="100604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492872" y="1165096"/>
            <a:ext cx="14408508" cy="953137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6222" y="1370164"/>
            <a:ext cx="2822114" cy="10901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56729" y="2638318"/>
            <a:ext cx="7045714" cy="6310253"/>
            <a:chOff x="9856729" y="2638318"/>
            <a:chExt cx="7045714" cy="63102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56729" y="2638318"/>
              <a:ext cx="7045714" cy="63102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16174" y="1533662"/>
            <a:ext cx="6326824" cy="7218391"/>
            <a:chOff x="10216174" y="1533662"/>
            <a:chExt cx="6326824" cy="72183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16174" y="1533662"/>
              <a:ext cx="6326824" cy="72183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734445"/>
            <a:ext cx="8401210" cy="9313242"/>
            <a:chOff x="9142857" y="734445"/>
            <a:chExt cx="8401210" cy="931324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734445"/>
              <a:ext cx="8401210" cy="93132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492872" y="1676730"/>
            <a:ext cx="14408508" cy="860808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6222" y="1370164"/>
            <a:ext cx="4155447" cy="10901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56729" y="2638318"/>
            <a:ext cx="7045714" cy="6310253"/>
            <a:chOff x="9856729" y="2638318"/>
            <a:chExt cx="7045714" cy="63102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56729" y="2638318"/>
              <a:ext cx="7045714" cy="63102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16174" y="1533662"/>
            <a:ext cx="6326824" cy="7218391"/>
            <a:chOff x="10216174" y="1533662"/>
            <a:chExt cx="6326824" cy="72183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16174" y="1533662"/>
              <a:ext cx="6326824" cy="72183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477467"/>
            <a:ext cx="8401210" cy="9330781"/>
            <a:chOff x="9142857" y="477467"/>
            <a:chExt cx="8401210" cy="933078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477467"/>
              <a:ext cx="8401210" cy="93307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63524" y="1054170"/>
            <a:ext cx="14408508" cy="94826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6222" y="1370164"/>
            <a:ext cx="3030495" cy="10901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794271" y="355236"/>
            <a:ext cx="5215724" cy="9658747"/>
            <a:chOff x="10794271" y="355236"/>
            <a:chExt cx="5215724" cy="965874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94271" y="355236"/>
              <a:ext cx="5215724" cy="96587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63524" y="-255102"/>
            <a:ext cx="14408508" cy="1227156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6222" y="1370164"/>
            <a:ext cx="4155447" cy="10901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56729" y="2638318"/>
            <a:ext cx="7045714" cy="6310253"/>
            <a:chOff x="9856729" y="2638318"/>
            <a:chExt cx="7045714" cy="63102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56729" y="2638318"/>
              <a:ext cx="7045714" cy="63102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16174" y="1533662"/>
            <a:ext cx="6326824" cy="7218391"/>
            <a:chOff x="10216174" y="1533662"/>
            <a:chExt cx="6326824" cy="72183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16174" y="1533662"/>
              <a:ext cx="6326824" cy="72183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362164"/>
            <a:ext cx="8401210" cy="9479863"/>
            <a:chOff x="9142857" y="362164"/>
            <a:chExt cx="8401210" cy="947986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362164"/>
              <a:ext cx="8401210" cy="94798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63524" y="2364433"/>
            <a:ext cx="14408508" cy="55568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6222" y="1370164"/>
            <a:ext cx="4449323" cy="11092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928872" y="4484020"/>
            <a:ext cx="6326724" cy="5798397"/>
            <a:chOff x="10928872" y="4484020"/>
            <a:chExt cx="6326724" cy="579839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28872" y="4484020"/>
              <a:ext cx="6326724" cy="57983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28872" y="-633102"/>
            <a:ext cx="6326724" cy="5805001"/>
            <a:chOff x="10928872" y="-633102"/>
            <a:chExt cx="6326724" cy="580500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28872" y="-633102"/>
              <a:ext cx="6326724" cy="58050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63524" y="2364433"/>
            <a:ext cx="14408508" cy="55568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6222" y="1370164"/>
            <a:ext cx="879990" cy="10806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14286" y="1082924"/>
            <a:ext cx="8338385" cy="7816148"/>
            <a:chOff x="9214286" y="1082924"/>
            <a:chExt cx="8338385" cy="7816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14286" y="1082924"/>
              <a:ext cx="8338385" cy="78161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63524" y="2348003"/>
            <a:ext cx="14408508" cy="56225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6222" y="1370164"/>
            <a:ext cx="2857095" cy="10901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1988667"/>
            <a:ext cx="9142857" cy="6308381"/>
            <a:chOff x="9142857" y="1988667"/>
            <a:chExt cx="9142857" cy="630838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1988667"/>
              <a:ext cx="9142857" cy="63083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63524" y="371424"/>
            <a:ext cx="14408508" cy="1092862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013819" cy="10702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6221" y="1370164"/>
            <a:ext cx="4951031" cy="11714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058978" y="2206074"/>
            <a:ext cx="8825735" cy="7259322"/>
            <a:chOff x="9058978" y="2206074"/>
            <a:chExt cx="8825735" cy="725932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58978" y="2206074"/>
              <a:ext cx="8825735" cy="72593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7560" y="739728"/>
            <a:ext cx="2737352" cy="20375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11282" y="1661263"/>
            <a:ext cx="2019662" cy="61371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11282" y="5852663"/>
            <a:ext cx="2785348" cy="6137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85714" y="1736157"/>
            <a:ext cx="4923810" cy="835745"/>
            <a:chOff x="8985714" y="1736157"/>
            <a:chExt cx="4923810" cy="8357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51429" y="1701872"/>
              <a:ext cx="1993168" cy="45427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51429" y="2218095"/>
              <a:ext cx="1753558" cy="40989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51430" y="5940896"/>
            <a:ext cx="2491358" cy="4542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79066" y="1403344"/>
            <a:ext cx="327736" cy="854062"/>
            <a:chOff x="3579066" y="1403344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579066" y="1403344"/>
              <a:ext cx="327735" cy="327735"/>
              <a:chOff x="3579066" y="1403344"/>
              <a:chExt cx="327735" cy="32773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579066" y="1403344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579067" y="1929671"/>
              <a:ext cx="327735" cy="327735"/>
              <a:chOff x="3579067" y="1929671"/>
              <a:chExt cx="327735" cy="32773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579067" y="1929671"/>
                <a:ext cx="327735" cy="327735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5336688" y="5572638"/>
            <a:ext cx="11282330" cy="12309"/>
            <a:chOff x="5336688" y="5572638"/>
            <a:chExt cx="11282330" cy="123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5336688" y="5572638"/>
              <a:ext cx="11282330" cy="123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36688" y="1441439"/>
            <a:ext cx="11282330" cy="12309"/>
            <a:chOff x="5336688" y="1441439"/>
            <a:chExt cx="11282330" cy="123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5336688" y="1441439"/>
              <a:ext cx="11282330" cy="1230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32196" y="3741939"/>
            <a:ext cx="2019653" cy="61371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72344" y="3830172"/>
            <a:ext cx="2491358" cy="45427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357600" y="3461917"/>
            <a:ext cx="11282330" cy="12309"/>
            <a:chOff x="5357600" y="3461917"/>
            <a:chExt cx="11282330" cy="1230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5357600" y="3461917"/>
              <a:ext cx="11282330" cy="1230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32196" y="7863768"/>
            <a:ext cx="2019320" cy="60893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972344" y="7951991"/>
            <a:ext cx="2559930" cy="45427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357600" y="7583737"/>
            <a:ext cx="11282330" cy="12309"/>
            <a:chOff x="5357600" y="7583737"/>
            <a:chExt cx="11282330" cy="1230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5357600" y="7583737"/>
              <a:ext cx="11282330" cy="1230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660923" y="1710304"/>
            <a:ext cx="1211396" cy="45427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63524" y="371424"/>
            <a:ext cx="14408508" cy="1092862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013819" cy="10702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6221" y="1370164"/>
            <a:ext cx="4951031" cy="11714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15465" y="1461589"/>
            <a:ext cx="7850340" cy="8440345"/>
            <a:chOff x="9415465" y="1461589"/>
            <a:chExt cx="7850340" cy="844034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15465" y="1461589"/>
              <a:ext cx="7850340" cy="84403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7177" y="524470"/>
            <a:ext cx="3694227" cy="10702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030245" y="4882999"/>
            <a:ext cx="170652" cy="444709"/>
            <a:chOff x="5030245" y="4882999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030245" y="4882999"/>
              <a:ext cx="170651" cy="170651"/>
              <a:chOff x="5030245" y="4882999"/>
              <a:chExt cx="170651" cy="170651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030245" y="4882999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030245" y="5157057"/>
              <a:ext cx="170651" cy="170651"/>
              <a:chOff x="5030245" y="5157057"/>
              <a:chExt cx="170651" cy="17065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030245" y="5157057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72350" y="4491049"/>
            <a:ext cx="7944177" cy="13774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68441" y="6009305"/>
            <a:ext cx="775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오이프로젝트  팀 </a:t>
            </a:r>
            <a:r>
              <a:rPr lang="ko-KR" altLang="en-US" dirty="0" err="1" smtClean="0"/>
              <a:t>깃허브</a:t>
            </a:r>
            <a:r>
              <a:rPr lang="ko-KR" altLang="en-US" dirty="0" smtClean="0"/>
              <a:t> </a:t>
            </a:r>
            <a:r>
              <a:rPr lang="en-US" altLang="ko-KR" dirty="0"/>
              <a:t>:  https://github.com/suyxonxx/Team-Project-5252.git</a:t>
            </a:r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7177" y="524470"/>
            <a:ext cx="3734743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4865378"/>
            <a:ext cx="4006132" cy="10255"/>
            <a:chOff x="938603" y="4865378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38603" y="4865378"/>
              <a:ext cx="4006132" cy="1025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5299" y="5104650"/>
            <a:ext cx="6735796" cy="42895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2890" y="4102860"/>
            <a:ext cx="3419205" cy="6057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38603" y="1846420"/>
            <a:ext cx="170652" cy="444709"/>
            <a:chOff x="938603" y="1846420"/>
            <a:chExt cx="170652" cy="4447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38603" y="1846420"/>
              <a:ext cx="170651" cy="170651"/>
              <a:chOff x="938603" y="1846420"/>
              <a:chExt cx="170651" cy="17065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38603" y="1846420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38603" y="2120477"/>
              <a:ext cx="170651" cy="170651"/>
              <a:chOff x="938603" y="2120477"/>
              <a:chExt cx="170651" cy="17065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38603" y="2120477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84929" y="4525715"/>
            <a:ext cx="3231844" cy="4799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94482" y="1039942"/>
            <a:ext cx="7990409" cy="8674431"/>
            <a:chOff x="8594482" y="1039942"/>
            <a:chExt cx="7990409" cy="867443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94482" y="1039942"/>
              <a:ext cx="7990409" cy="867443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80707" y="1454467"/>
            <a:ext cx="6221989" cy="13758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7177" y="524470"/>
            <a:ext cx="3734743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4591402"/>
            <a:ext cx="4006132" cy="10255"/>
            <a:chOff x="938603" y="4591402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38603" y="4591402"/>
              <a:ext cx="4006132" cy="1025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35839" y="1792044"/>
            <a:ext cx="6751034" cy="24726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2890" y="4861263"/>
            <a:ext cx="3419205" cy="6057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38603" y="1846420"/>
            <a:ext cx="170652" cy="444709"/>
            <a:chOff x="938603" y="1846420"/>
            <a:chExt cx="170652" cy="4447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38603" y="1846420"/>
              <a:ext cx="170651" cy="170651"/>
              <a:chOff x="938603" y="1846420"/>
              <a:chExt cx="170651" cy="17065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38603" y="1846420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38603" y="2120477"/>
              <a:ext cx="170651" cy="170651"/>
              <a:chOff x="938603" y="2120477"/>
              <a:chExt cx="170651" cy="17065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38603" y="2120477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0708" y="1454470"/>
            <a:ext cx="5544036" cy="137586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66747" y="1894897"/>
            <a:ext cx="327735" cy="327735"/>
            <a:chOff x="8266747" y="1894897"/>
            <a:chExt cx="327735" cy="3277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66747" y="1894897"/>
              <a:ext cx="327735" cy="32773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53531" y="1792041"/>
            <a:ext cx="1031824" cy="54970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35744" y="5637663"/>
            <a:ext cx="6750881" cy="249595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266667" y="5752192"/>
            <a:ext cx="327735" cy="327735"/>
            <a:chOff x="8266667" y="5752192"/>
            <a:chExt cx="327735" cy="32773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66667" y="5752192"/>
              <a:ext cx="327735" cy="32773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853454" y="5649336"/>
            <a:ext cx="1012776" cy="549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7177" y="524470"/>
            <a:ext cx="7237143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2489836"/>
            <a:ext cx="4006132" cy="10255"/>
            <a:chOff x="938603" y="2489836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38603" y="2489836"/>
              <a:ext cx="4006132" cy="1025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2890" y="1946363"/>
            <a:ext cx="1308681" cy="5497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55016" y="817588"/>
            <a:ext cx="170652" cy="444709"/>
            <a:chOff x="4655016" y="817588"/>
            <a:chExt cx="170652" cy="4447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655016" y="817588"/>
              <a:ext cx="170651" cy="170651"/>
              <a:chOff x="4655016" y="817588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655016" y="817588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655016" y="1091645"/>
              <a:ext cx="170651" cy="170651"/>
              <a:chOff x="4655016" y="1091645"/>
              <a:chExt cx="170651" cy="17065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655016" y="1091645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76887" y="3344763"/>
            <a:ext cx="3231844" cy="4799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38603" y="2803318"/>
            <a:ext cx="7990409" cy="8674431"/>
            <a:chOff x="938603" y="2803318"/>
            <a:chExt cx="7990409" cy="867443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8603" y="2803318"/>
              <a:ext cx="7990409" cy="86744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00000" y="2489838"/>
            <a:ext cx="4006132" cy="10255"/>
            <a:chOff x="9200000" y="2489838"/>
            <a:chExt cx="4006132" cy="1025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200000" y="2489838"/>
              <a:ext cx="4006132" cy="1025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54287" y="1946363"/>
            <a:ext cx="1327729" cy="5497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264832" y="2774747"/>
            <a:ext cx="7990409" cy="8674431"/>
            <a:chOff x="9264832" y="2774747"/>
            <a:chExt cx="7990409" cy="867443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64832" y="2774747"/>
              <a:ext cx="7990409" cy="86744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7177" y="524470"/>
            <a:ext cx="3563362" cy="10609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473525" y="817588"/>
            <a:ext cx="170652" cy="444709"/>
            <a:chOff x="4473525" y="817588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473525" y="817588"/>
              <a:ext cx="170651" cy="170651"/>
              <a:chOff x="4473525" y="817588"/>
              <a:chExt cx="170651" cy="170651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473525" y="817588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473526" y="1091645"/>
              <a:ext cx="170651" cy="170651"/>
              <a:chOff x="4473526" y="1091645"/>
              <a:chExt cx="170651" cy="17065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473526" y="1091645"/>
                <a:ext cx="170651" cy="170651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38603" y="1471743"/>
            <a:ext cx="16478540" cy="8490162"/>
            <a:chOff x="938603" y="1471743"/>
            <a:chExt cx="16478540" cy="84901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8603" y="1471743"/>
              <a:ext cx="16478540" cy="84901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123460" y="8580236"/>
            <a:ext cx="2922778" cy="2922778"/>
            <a:chOff x="15123460" y="8580236"/>
            <a:chExt cx="2922778" cy="29227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23460" y="8580236"/>
              <a:ext cx="2922778" cy="29227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700791" y="-1120755"/>
            <a:ext cx="14408508" cy="1462260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6221" y="1370163"/>
            <a:ext cx="1422381" cy="10901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90476" y="615896"/>
            <a:ext cx="7045714" cy="9878095"/>
            <a:chOff x="9790476" y="615896"/>
            <a:chExt cx="7045714" cy="9878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90476" y="615896"/>
              <a:ext cx="7045714" cy="98780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700791" y="-723651"/>
            <a:ext cx="14408508" cy="130341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6222" y="1370164"/>
            <a:ext cx="1964771" cy="10806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56729" y="2638318"/>
            <a:ext cx="7045714" cy="6310253"/>
            <a:chOff x="9856729" y="2638318"/>
            <a:chExt cx="7045714" cy="63102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56729" y="2638318"/>
              <a:ext cx="7045714" cy="63102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63524" y="1658975"/>
            <a:ext cx="14408508" cy="826893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177" y="524470"/>
            <a:ext cx="5124258" cy="1060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1662085"/>
            <a:ext cx="170652" cy="444709"/>
            <a:chOff x="938603" y="1662085"/>
            <a:chExt cx="170652" cy="4447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38603" y="1662085"/>
              <a:ext cx="170651" cy="170651"/>
              <a:chOff x="938603" y="1662085"/>
              <a:chExt cx="170651" cy="1706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662085"/>
                <a:ext cx="170651" cy="1706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38603" y="1936143"/>
              <a:ext cx="170651" cy="170651"/>
              <a:chOff x="938603" y="1936143"/>
              <a:chExt cx="170651" cy="1706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8603" y="1936143"/>
                <a:ext cx="170651" cy="1706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6222" y="1370164"/>
            <a:ext cx="2488114" cy="10901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56729" y="2638318"/>
            <a:ext cx="7045714" cy="6310253"/>
            <a:chOff x="9856729" y="2638318"/>
            <a:chExt cx="7045714" cy="63102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56729" y="2638318"/>
              <a:ext cx="7045714" cy="63102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09731" y="398783"/>
            <a:ext cx="8316237" cy="9488149"/>
            <a:chOff x="9109731" y="398783"/>
            <a:chExt cx="8316237" cy="948814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09731" y="398783"/>
              <a:ext cx="8316237" cy="94881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7</Words>
  <Application>Microsoft Office PowerPoint</Application>
  <PresentationFormat>사용자 지정</PresentationFormat>
  <Paragraphs>1</Paragraphs>
  <Slides>21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2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JH</cp:lastModifiedBy>
  <cp:revision>2</cp:revision>
  <dcterms:created xsi:type="dcterms:W3CDTF">2022-08-29T00:44:20Z</dcterms:created>
  <dcterms:modified xsi:type="dcterms:W3CDTF">2022-09-09T08:12:52Z</dcterms:modified>
</cp:coreProperties>
</file>